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6115" y="3950859"/>
            <a:ext cx="2619768" cy="365125"/>
          </a:xfrm>
        </p:spPr>
        <p:txBody>
          <a:bodyPr/>
          <a:lstStyle/>
          <a:p>
            <a:r>
              <a:rPr lang="en-US" dirty="0"/>
              <a:t>Solvers Mind Edu., Aurora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61D8AE3-AA08-25BC-457E-5B11F4EB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603" y="2837468"/>
            <a:ext cx="5489945" cy="1068310"/>
          </a:xfrm>
        </p:spPr>
        <p:txBody>
          <a:bodyPr>
            <a:normAutofit/>
          </a:bodyPr>
          <a:lstStyle/>
          <a:p>
            <a:r>
              <a:rPr lang="en-CA" b="1" cap="none" dirty="0">
                <a:solidFill>
                  <a:srgbClr val="00B050"/>
                </a:solidFill>
              </a:rPr>
              <a:t>#55482</a:t>
            </a:r>
            <a:r>
              <a:rPr lang="en-CA" b="1" cap="none" dirty="0">
                <a:solidFill>
                  <a:srgbClr val="7030A0"/>
                </a:solidFill>
              </a:rPr>
              <a:t> </a:t>
            </a:r>
            <a:r>
              <a:rPr lang="en-CA" b="1" cap="none" dirty="0">
                <a:solidFill>
                  <a:srgbClr val="FFC000"/>
                </a:solidFill>
              </a:rPr>
              <a:t>S</a:t>
            </a:r>
            <a:r>
              <a:rPr lang="en-CA" b="1" cap="none" dirty="0">
                <a:solidFill>
                  <a:srgbClr val="7030A0"/>
                </a:solidFill>
              </a:rPr>
              <a:t>uper</a:t>
            </a:r>
            <a:r>
              <a:rPr lang="en-CA" b="1" cap="none" dirty="0">
                <a:solidFill>
                  <a:srgbClr val="00B0F0"/>
                </a:solidFill>
              </a:rPr>
              <a:t>p</a:t>
            </a:r>
            <a:r>
              <a:rPr lang="en-CA" b="1" cap="none" dirty="0">
                <a:solidFill>
                  <a:srgbClr val="7030A0"/>
                </a:solidFill>
              </a:rPr>
              <a:t>owered </a:t>
            </a:r>
            <a:r>
              <a:rPr lang="en-CA" b="1" cap="none" dirty="0">
                <a:solidFill>
                  <a:srgbClr val="FF0000"/>
                </a:solidFill>
              </a:rPr>
              <a:t>G</a:t>
            </a:r>
            <a:r>
              <a:rPr lang="en-CA" b="1" cap="none" dirty="0">
                <a:solidFill>
                  <a:srgbClr val="7030A0"/>
                </a:solidFill>
              </a:rPr>
              <a:t>irls</a:t>
            </a:r>
          </a:p>
        </p:txBody>
      </p:sp>
      <p:pic>
        <p:nvPicPr>
          <p:cNvPr id="10" name="Picture 9" descr="A picture containing text, cake&#10;&#10;Description automatically generated">
            <a:extLst>
              <a:ext uri="{FF2B5EF4-FFF2-40B4-BE49-F238E27FC236}">
                <a16:creationId xmlns:a16="http://schemas.microsoft.com/office/drawing/2014/main" id="{00A64593-14CB-7151-A012-3F973BDD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296" y="136525"/>
            <a:ext cx="3130322" cy="3130322"/>
          </a:xfrm>
          <a:prstGeom prst="rect">
            <a:avLst/>
          </a:prstGeom>
        </p:spPr>
      </p:pic>
      <p:pic>
        <p:nvPicPr>
          <p:cNvPr id="16" name="Picture 15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677EB144-7F8E-36A8-0030-0FB30DBC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9" y="136525"/>
            <a:ext cx="3359617" cy="3266847"/>
          </a:xfrm>
          <a:prstGeom prst="rect">
            <a:avLst/>
          </a:prstGeom>
        </p:spPr>
      </p:pic>
      <p:pic>
        <p:nvPicPr>
          <p:cNvPr id="18" name="Picture 17" descr="A picture containing plant, vegetable&#10;&#10;Description automatically generated">
            <a:extLst>
              <a:ext uri="{FF2B5EF4-FFF2-40B4-BE49-F238E27FC236}">
                <a16:creationId xmlns:a16="http://schemas.microsoft.com/office/drawing/2014/main" id="{0C84CEA2-DE0B-23BD-0475-091A4D4E3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860" y="4608379"/>
            <a:ext cx="2817461" cy="2113096"/>
          </a:xfrm>
          <a:prstGeom prst="rect">
            <a:avLst/>
          </a:prstGeom>
        </p:spPr>
      </p:pic>
      <p:pic>
        <p:nvPicPr>
          <p:cNvPr id="20" name="Picture 19" descr="A group of people wearing masks&#10;&#10;Description automatically generated with medium confidence">
            <a:extLst>
              <a:ext uri="{FF2B5EF4-FFF2-40B4-BE49-F238E27FC236}">
                <a16:creationId xmlns:a16="http://schemas.microsoft.com/office/drawing/2014/main" id="{1B221F96-DD8A-B569-E6F6-8AD153DF8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158" y="3486546"/>
            <a:ext cx="2817460" cy="2113095"/>
          </a:xfrm>
          <a:prstGeom prst="rect">
            <a:avLst/>
          </a:prstGeom>
        </p:spPr>
      </p:pic>
      <p:pic>
        <p:nvPicPr>
          <p:cNvPr id="22" name="Picture 2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40CC32B-6FF7-B335-B893-71DEC0B50C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25" r="11421"/>
          <a:stretch/>
        </p:blipFill>
        <p:spPr>
          <a:xfrm>
            <a:off x="4747048" y="207685"/>
            <a:ext cx="2697903" cy="283973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7E7221F-79DB-25F7-63A7-D045D29A9B46}"/>
              </a:ext>
            </a:extLst>
          </p:cNvPr>
          <p:cNvSpPr/>
          <p:nvPr/>
        </p:nvSpPr>
        <p:spPr>
          <a:xfrm rot="21053688">
            <a:off x="-409527" y="4244650"/>
            <a:ext cx="407298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Fun Facts:</a:t>
            </a:r>
          </a:p>
          <a:p>
            <a:pPr algn="ctr"/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Rookie team</a:t>
            </a:r>
          </a:p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 love Pea Shoots</a:t>
            </a:r>
          </a:p>
          <a:p>
            <a:pPr algn="ctr"/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All girls</a:t>
            </a:r>
            <a:endParaRPr 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{551F9E3C-F022-4F23-B4D6-292B8D9F5393}tf67328976_win32</Template>
  <TotalTime>920</TotalTime>
  <Words>21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Tenorite</vt:lpstr>
      <vt:lpstr>Office Theme</vt:lpstr>
      <vt:lpstr>#55482 Superpowered Girls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#55482 Superpowered Girls</dc:title>
  <dc:creator>dahai zhang</dc:creator>
  <cp:lastModifiedBy>dahai zhang</cp:lastModifiedBy>
  <cp:revision>2</cp:revision>
  <dcterms:created xsi:type="dcterms:W3CDTF">2022-12-28T16:39:48Z</dcterms:created>
  <dcterms:modified xsi:type="dcterms:W3CDTF">2023-01-02T18:37:42Z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